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B935-968A-4112-89A2-A0715051BA4E}" type="datetimeFigureOut">
              <a:rPr lang="it-IT" smtClean="0"/>
              <a:pPr/>
              <a:t>24/11/2016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D2C23-14F5-4513-A58C-6E3138C20A4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1470025"/>
          </a:xfrm>
        </p:spPr>
        <p:txBody>
          <a:bodyPr>
            <a:normAutofit fontScale="90000"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73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  <a:cs typeface="+mn-cs"/>
              </a:rPr>
              <a:t>M/t NORMANNA</a:t>
            </a:r>
            <a:r>
              <a:rPr lang="it-IT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  <a:cs typeface="+mn-cs"/>
              </a:rPr>
              <a:t/>
            </a:r>
            <a:br>
              <a:rPr lang="it-IT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  <a:cs typeface="+mn-cs"/>
              </a:rPr>
            </a:br>
            <a:r>
              <a:rPr lang="it-IT" dirty="0" smtClean="0">
                <a:solidFill>
                  <a:srgbClr val="FF0000"/>
                </a:solidFill>
              </a:rPr>
              <a:t>	</a:t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99592" y="1916832"/>
            <a:ext cx="7488832" cy="4752528"/>
          </a:xfrm>
        </p:spPr>
        <p:txBody>
          <a:bodyPr>
            <a:normAutofit fontScale="47500" lnSpcReduction="20000"/>
          </a:bodyPr>
          <a:lstStyle/>
          <a:p>
            <a:endParaRPr lang="it-IT" sz="5800" u="sng" dirty="0" smtClean="0">
              <a:solidFill>
                <a:srgbClr val="FFC000"/>
              </a:solidFill>
              <a:latin typeface="Engravers MT" pitchFamily="18" charset="0"/>
            </a:endParaRPr>
          </a:p>
          <a:p>
            <a:endParaRPr lang="it-IT" sz="5800" u="sng" dirty="0" smtClean="0">
              <a:solidFill>
                <a:srgbClr val="FFC000"/>
              </a:solidFill>
              <a:latin typeface="Engravers MT" pitchFamily="18" charset="0"/>
            </a:endParaRPr>
          </a:p>
          <a:p>
            <a:endParaRPr lang="it-IT" sz="5800" u="sng" dirty="0" smtClean="0">
              <a:solidFill>
                <a:srgbClr val="FFC000"/>
              </a:solidFill>
              <a:latin typeface="Engravers MT" pitchFamily="18" charset="0"/>
            </a:endParaRPr>
          </a:p>
          <a:p>
            <a:endParaRPr lang="it-IT" sz="3400" u="sng" dirty="0" smtClean="0">
              <a:solidFill>
                <a:srgbClr val="FFC000"/>
              </a:solidFill>
              <a:latin typeface="Engravers MT" pitchFamily="18" charset="0"/>
            </a:endParaRP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FFC000"/>
                </a:solidFill>
              </a:rPr>
              <a:t>HULL STRUCTURE</a:t>
            </a:r>
            <a:endParaRPr lang="it-IT" sz="5100" dirty="0" smtClean="0">
              <a:solidFill>
                <a:srgbClr val="FFC000"/>
              </a:solidFill>
            </a:endParaRP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FFC000"/>
                </a:solidFill>
              </a:rPr>
              <a:t>HULL AND CARGO MACHINERY</a:t>
            </a:r>
            <a:r>
              <a:rPr lang="en-US" sz="5100" dirty="0" smtClean="0">
                <a:solidFill>
                  <a:srgbClr val="FFC000"/>
                </a:solidFill>
              </a:rPr>
              <a:t>, FITTINGS </a:t>
            </a:r>
            <a:r>
              <a:rPr lang="en-US" sz="5100" dirty="0" smtClean="0">
                <a:solidFill>
                  <a:srgbClr val="FFC000"/>
                </a:solidFill>
              </a:rPr>
              <a:t>AND SYSTEMS </a:t>
            </a:r>
            <a:endParaRPr lang="it-IT" sz="5100" dirty="0" smtClean="0">
              <a:solidFill>
                <a:srgbClr val="FFC000"/>
              </a:solidFill>
            </a:endParaRP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FFC000"/>
                </a:solidFill>
              </a:rPr>
              <a:t>PROPULSION AND AUXILIARIES MACHINERY FITTINGS AND SYSTEMS </a:t>
            </a:r>
            <a:endParaRPr lang="it-IT" sz="5100" dirty="0" smtClean="0">
              <a:solidFill>
                <a:srgbClr val="FFC000"/>
              </a:solidFill>
            </a:endParaRPr>
          </a:p>
          <a:p>
            <a:endParaRPr lang="it-IT" sz="4400" dirty="0" smtClean="0">
              <a:solidFill>
                <a:srgbClr val="FF0000"/>
              </a:solidFill>
              <a:latin typeface="Engravers MT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83568" y="1772816"/>
            <a:ext cx="7772400" cy="1902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>2016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8000" b="1" u="sng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CAP 1</a:t>
            </a:r>
            <a:r>
              <a:rPr kumimoji="0" lang="it-IT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/>
            </a:r>
            <a:br>
              <a:rPr kumimoji="0" lang="it-IT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</a:br>
            <a:r>
              <a:rPr kumimoji="0" lang="it-IT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199" y="130324"/>
            <a:ext cx="4661602" cy="65973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4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647"/>
            <a:ext cx="9144000" cy="61347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4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647"/>
            <a:ext cx="9144000" cy="61347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4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647"/>
            <a:ext cx="9144000" cy="61347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4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647"/>
            <a:ext cx="9144000" cy="61347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60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" y="225000"/>
            <a:ext cx="8544000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22</Words>
  <Application>Microsoft Office PowerPoint</Application>
  <PresentationFormat>Presentazione su schermo (4:3)</PresentationFormat>
  <Paragraphs>10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M/t NORMANNA  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M/t NORMANNA</dc:title>
  <dc:creator>alessia</dc:creator>
  <cp:lastModifiedBy>alessia</cp:lastModifiedBy>
  <cp:revision>21</cp:revision>
  <dcterms:created xsi:type="dcterms:W3CDTF">2016-11-23T11:38:31Z</dcterms:created>
  <dcterms:modified xsi:type="dcterms:W3CDTF">2016-11-24T09:41:23Z</dcterms:modified>
</cp:coreProperties>
</file>